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9" r:id="rId5"/>
    <p:sldId id="260" r:id="rId6"/>
  </p:sldIdLst>
  <p:sldSz cx="6858000" cy="9906000" type="A4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3AA7"/>
    <a:srgbClr val="62C2D3"/>
    <a:srgbClr val="E54B94"/>
    <a:srgbClr val="C741B1"/>
    <a:srgbClr val="E254DB"/>
    <a:srgbClr val="32C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DCBD8C-CD0F-4F4B-9B00-CD650F77C7C4}" v="10" dt="2025-07-17T08:36:46.9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316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191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38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42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128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582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489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6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700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98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412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027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81BA1-EB95-4858-A638-B3CFF8B05B67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4EB2E-5C69-451F-9189-8D3E85742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695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EB6F000-5ED2-AD66-A940-60EFDB7FB0A6}"/>
              </a:ext>
            </a:extLst>
          </p:cNvPr>
          <p:cNvSpPr/>
          <p:nvPr/>
        </p:nvSpPr>
        <p:spPr>
          <a:xfrm>
            <a:off x="34925" y="256017"/>
            <a:ext cx="6858000" cy="9906000"/>
          </a:xfrm>
          <a:prstGeom prst="rect">
            <a:avLst/>
          </a:prstGeom>
          <a:noFill/>
          <a:ln w="409575">
            <a:solidFill>
              <a:srgbClr val="32C6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hape 1205">
            <a:extLst>
              <a:ext uri="{FF2B5EF4-FFF2-40B4-BE49-F238E27FC236}">
                <a16:creationId xmlns:a16="http://schemas.microsoft.com/office/drawing/2014/main" id="{6BA8C6B5-53B7-66C4-4970-0D2621A5D004}"/>
              </a:ext>
            </a:extLst>
          </p:cNvPr>
          <p:cNvSpPr/>
          <p:nvPr/>
        </p:nvSpPr>
        <p:spPr>
          <a:xfrm rot="20333846">
            <a:off x="265238" y="324403"/>
            <a:ext cx="2959141" cy="1111968"/>
          </a:xfrm>
          <a:custGeom>
            <a:avLst/>
            <a:gdLst/>
            <a:ahLst/>
            <a:cxnLst/>
            <a:rect l="0" t="0" r="0" b="0"/>
            <a:pathLst>
              <a:path w="5138633" h="1919180">
                <a:moveTo>
                  <a:pt x="2097650" y="3829"/>
                </a:moveTo>
                <a:cubicBezTo>
                  <a:pt x="3119922" y="22977"/>
                  <a:pt x="4084516" y="324374"/>
                  <a:pt x="4908692" y="838626"/>
                </a:cubicBezTo>
                <a:lnTo>
                  <a:pt x="5138633" y="990614"/>
                </a:lnTo>
                <a:lnTo>
                  <a:pt x="5138633" y="1297235"/>
                </a:lnTo>
                <a:lnTo>
                  <a:pt x="5050620" y="1270750"/>
                </a:lnTo>
                <a:cubicBezTo>
                  <a:pt x="3877720" y="953860"/>
                  <a:pt x="2481772" y="1039415"/>
                  <a:pt x="1024217" y="1606595"/>
                </a:cubicBezTo>
                <a:cubicBezTo>
                  <a:pt x="783933" y="1700105"/>
                  <a:pt x="548348" y="1804842"/>
                  <a:pt x="317602" y="1919180"/>
                </a:cubicBezTo>
                <a:cubicBezTo>
                  <a:pt x="160592" y="1476064"/>
                  <a:pt x="55016" y="1006685"/>
                  <a:pt x="9677" y="517164"/>
                </a:cubicBezTo>
                <a:cubicBezTo>
                  <a:pt x="6210" y="479647"/>
                  <a:pt x="4890" y="442437"/>
                  <a:pt x="2146" y="405010"/>
                </a:cubicBezTo>
                <a:cubicBezTo>
                  <a:pt x="1359" y="394443"/>
                  <a:pt x="724" y="383890"/>
                  <a:pt x="0" y="373298"/>
                </a:cubicBezTo>
                <a:cubicBezTo>
                  <a:pt x="463791" y="194812"/>
                  <a:pt x="958786" y="74886"/>
                  <a:pt x="1478026" y="26766"/>
                </a:cubicBezTo>
                <a:cubicBezTo>
                  <a:pt x="1686433" y="7460"/>
                  <a:pt x="1893195" y="0"/>
                  <a:pt x="2097650" y="3829"/>
                </a:cubicBezTo>
                <a:close/>
              </a:path>
            </a:pathLst>
          </a:custGeom>
          <a:solidFill>
            <a:srgbClr val="CE3AA7"/>
          </a:solidFill>
          <a:ln w="0" cap="flat">
            <a:miter lim="127000"/>
          </a:ln>
        </p:spPr>
        <p:style>
          <a:lnRef idx="0">
            <a:srgbClr val="000000">
              <a:alpha val="0"/>
            </a:srgbClr>
          </a:lnRef>
          <a:fillRef idx="1">
            <a:srgbClr val="62C2D3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sp>
        <p:nvSpPr>
          <p:cNvPr id="6" name="Shape 1204">
            <a:extLst>
              <a:ext uri="{FF2B5EF4-FFF2-40B4-BE49-F238E27FC236}">
                <a16:creationId xmlns:a16="http://schemas.microsoft.com/office/drawing/2014/main" id="{2CF33142-81BA-D396-FC42-C2ECFB9BF46B}"/>
              </a:ext>
            </a:extLst>
          </p:cNvPr>
          <p:cNvSpPr/>
          <p:nvPr/>
        </p:nvSpPr>
        <p:spPr>
          <a:xfrm rot="15734616">
            <a:off x="4808303" y="8010798"/>
            <a:ext cx="1331073" cy="2183155"/>
          </a:xfrm>
          <a:custGeom>
            <a:avLst/>
            <a:gdLst/>
            <a:ahLst/>
            <a:cxnLst/>
            <a:rect l="0" t="0" r="0" b="0"/>
            <a:pathLst>
              <a:path w="2465689" h="2205684">
                <a:moveTo>
                  <a:pt x="1049744" y="0"/>
                </a:moveTo>
                <a:cubicBezTo>
                  <a:pt x="1348499" y="843115"/>
                  <a:pt x="1835162" y="1590111"/>
                  <a:pt x="2455445" y="2196220"/>
                </a:cubicBezTo>
                <a:lnTo>
                  <a:pt x="2465689" y="2205684"/>
                </a:lnTo>
                <a:lnTo>
                  <a:pt x="388212" y="2205684"/>
                </a:lnTo>
                <a:lnTo>
                  <a:pt x="360783" y="2142665"/>
                </a:lnTo>
                <a:cubicBezTo>
                  <a:pt x="188978" y="1724525"/>
                  <a:pt x="70752" y="1264860"/>
                  <a:pt x="13703" y="767309"/>
                </a:cubicBezTo>
                <a:cubicBezTo>
                  <a:pt x="8991" y="726237"/>
                  <a:pt x="6871" y="684746"/>
                  <a:pt x="3023" y="643534"/>
                </a:cubicBezTo>
                <a:cubicBezTo>
                  <a:pt x="1943" y="631876"/>
                  <a:pt x="1016" y="620205"/>
                  <a:pt x="0" y="608521"/>
                </a:cubicBezTo>
                <a:cubicBezTo>
                  <a:pt x="336245" y="383756"/>
                  <a:pt x="686892" y="179794"/>
                  <a:pt x="1049744" y="0"/>
                </a:cubicBezTo>
                <a:close/>
              </a:path>
            </a:pathLst>
          </a:custGeom>
          <a:solidFill>
            <a:srgbClr val="CE3AA7"/>
          </a:solidFill>
          <a:ln w="0" cap="flat">
            <a:miter lim="127000"/>
          </a:ln>
        </p:spPr>
        <p:style>
          <a:lnRef idx="0">
            <a:srgbClr val="000000">
              <a:alpha val="0"/>
            </a:srgbClr>
          </a:lnRef>
          <a:fillRef idx="1">
            <a:srgbClr val="E54B94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pic>
        <p:nvPicPr>
          <p:cNvPr id="7" name="Picture 6" descr="A blue and white logo&#10;&#10;Description automatically generated">
            <a:extLst>
              <a:ext uri="{FF2B5EF4-FFF2-40B4-BE49-F238E27FC236}">
                <a16:creationId xmlns:a16="http://schemas.microsoft.com/office/drawing/2014/main" id="{0C17C235-8310-2E3A-F297-E9E174447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00"/>
          <a:stretch/>
        </p:blipFill>
        <p:spPr>
          <a:xfrm>
            <a:off x="4036122" y="276976"/>
            <a:ext cx="2311613" cy="1010131"/>
          </a:xfrm>
          <a:prstGeom prst="rect">
            <a:avLst/>
          </a:prstGeom>
        </p:spPr>
      </p:pic>
      <p:pic>
        <p:nvPicPr>
          <p:cNvPr id="8" name="Picture 7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24C43046-F910-4966-8AFE-EA9855852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97" y="8766532"/>
            <a:ext cx="2560321" cy="102869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4D82505E-4C26-BF18-5230-DF50F3F34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919538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ADC3856-4B05-633B-2374-27E2053A63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314064"/>
              </p:ext>
            </p:extLst>
          </p:nvPr>
        </p:nvGraphicFramePr>
        <p:xfrm>
          <a:off x="840259" y="2651439"/>
          <a:ext cx="5079833" cy="5470412"/>
        </p:xfrm>
        <a:graphic>
          <a:graphicData uri="http://schemas.openxmlformats.org/drawingml/2006/table">
            <a:tbl>
              <a:tblPr firstRow="1" firstCol="1" bandRow="1"/>
              <a:tblGrid>
                <a:gridCol w="939114">
                  <a:extLst>
                    <a:ext uri="{9D8B030D-6E8A-4147-A177-3AD203B41FA5}">
                      <a16:colId xmlns:a16="http://schemas.microsoft.com/office/drawing/2014/main" val="1823507886"/>
                    </a:ext>
                  </a:extLst>
                </a:gridCol>
                <a:gridCol w="1173892">
                  <a:extLst>
                    <a:ext uri="{9D8B030D-6E8A-4147-A177-3AD203B41FA5}">
                      <a16:colId xmlns:a16="http://schemas.microsoft.com/office/drawing/2014/main" val="1752519014"/>
                    </a:ext>
                  </a:extLst>
                </a:gridCol>
                <a:gridCol w="2966827">
                  <a:extLst>
                    <a:ext uri="{9D8B030D-6E8A-4147-A177-3AD203B41FA5}">
                      <a16:colId xmlns:a16="http://schemas.microsoft.com/office/drawing/2014/main" val="2895141173"/>
                    </a:ext>
                  </a:extLst>
                </a:gridCol>
              </a:tblGrid>
              <a:tr h="2799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400" b="1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DATE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400" b="1" kern="10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400" b="1" kern="10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SESSION TITLE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78960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12:30 – 16:30 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Relocation, Equality, Diversity and Inclusion (REDI) Team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6613678"/>
                  </a:ext>
                </a:extLst>
              </a:tr>
              <a:tr h="3782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6th 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CE3AA7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11:30 – 15:00</a:t>
                      </a:r>
                      <a:endParaRPr lang="en-GB" sz="1100" kern="100" dirty="0">
                        <a:solidFill>
                          <a:srgbClr val="CE3AA7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A02B93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Department for Work and Pensions (DWP)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7585658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09:30 – 11:30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Family Hub Information Session</a:t>
                      </a:r>
                      <a:endParaRPr lang="en-GB" sz="105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9805032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12:30 – 16:30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Relocation, Equality, Diversity and Inclusion (REDI) Team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805668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09:30 – 11:30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00B05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BOOST – Skills Partnership Team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6518922"/>
                  </a:ext>
                </a:extLst>
              </a:tr>
              <a:tr h="4248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CE3AA7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11:30 – 15:00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A02B93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Department for Work and Pensions (DWP)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0709928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09:30 – 11:30</a:t>
                      </a:r>
                      <a:endParaRPr lang="en-GB" sz="1100" kern="100" dirty="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00B05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BOOST – Skills Partnership Team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1668572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CE3AA7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11:30 – 15:00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A02B93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Department for Work and Pensions (DWP)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2203049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12:30 – 16:30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Relocation, Equality, Diversity and Inclusion (REDI) Team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931156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27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August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09:30 – 11:30</a:t>
                      </a:r>
                      <a:endParaRPr lang="en-GB" sz="1100" kern="100" dirty="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kern="100" dirty="0">
                          <a:solidFill>
                            <a:srgbClr val="00B05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BOOST – Skills Partnership Team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2606637"/>
                  </a:ext>
                </a:extLst>
              </a:tr>
              <a:tr h="4798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29</a:t>
                      </a:r>
                      <a:r>
                        <a:rPr lang="en-GB" sz="1100" kern="100" baseline="300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1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August 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12:30 – 16:30</a:t>
                      </a:r>
                      <a:endParaRPr lang="en-GB" sz="105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Relocation, Equality, Diversity and Inclusion (REDI) Team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2116685"/>
                  </a:ext>
                </a:extLst>
              </a:tr>
            </a:tbl>
          </a:graphicData>
        </a:graphic>
      </p:graphicFrame>
      <p:sp>
        <p:nvSpPr>
          <p:cNvPr id="12" name="Rectangle 3">
            <a:extLst>
              <a:ext uri="{FF2B5EF4-FFF2-40B4-BE49-F238E27FC236}">
                <a16:creationId xmlns:a16="http://schemas.microsoft.com/office/drawing/2014/main" id="{4C13A820-7418-B7D8-144D-76C1AD480E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903663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40868C5-8BB4-603E-C170-6B18BEC44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Text Box 1">
            <a:extLst>
              <a:ext uri="{FF2B5EF4-FFF2-40B4-BE49-F238E27FC236}">
                <a16:creationId xmlns:a16="http://schemas.microsoft.com/office/drawing/2014/main" id="{14C5548F-2790-5E1C-F6C3-A6AE57BFA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979" y="1622951"/>
            <a:ext cx="4797425" cy="514350"/>
          </a:xfrm>
          <a:prstGeom prst="rect">
            <a:avLst/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Please Come Along To The Following Drop-In Sessions For Support, Information and Guidance: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C5037BDB-FD87-DF9C-797E-48AACB4133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3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B4D9E9-EA96-4AB4-8B15-ED9F080DA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C770F1-3D47-9D0C-CC64-D18426E23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7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edback Form" id="{9E10088A-DECB-42D2-A32C-E681AD21FBE9}" vid="{38AA12AE-4F4C-492B-A822-B3778772FA8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61CE81DE146241927F97BE3EA3359C" ma:contentTypeVersion="14" ma:contentTypeDescription="Create a new document." ma:contentTypeScope="" ma:versionID="fdcddb90249e6429b1b545ec65b81503">
  <xsd:schema xmlns:xsd="http://www.w3.org/2001/XMLSchema" xmlns:xs="http://www.w3.org/2001/XMLSchema" xmlns:p="http://schemas.microsoft.com/office/2006/metadata/properties" xmlns:ns2="49e7477b-4c3b-4c0b-915b-ebd410352863" xmlns:ns3="2440cc8c-eca7-4139-8fa4-c1754181659f" targetNamespace="http://schemas.microsoft.com/office/2006/metadata/properties" ma:root="true" ma:fieldsID="68f0ab0c3cad1fbd84163811a78bb3e4" ns2:_="" ns3:_="">
    <xsd:import namespace="49e7477b-4c3b-4c0b-915b-ebd410352863"/>
    <xsd:import namespace="2440cc8c-eca7-4139-8fa4-c175418165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bjectDetectorVersion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477b-4c3b-4c0b-915b-ebd41035286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f71bbcc-0e19-47a0-832f-6df17fefd21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40cc8c-eca7-4139-8fa4-c1754181659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67c851a9-124b-4eb0-9e75-9d21340c52a9}" ma:internalName="TaxCatchAll" ma:showField="CatchAllData" ma:web="2440cc8c-eca7-4139-8fa4-c175418165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40cc8c-eca7-4139-8fa4-c1754181659f" xsi:nil="true"/>
    <lcf76f155ced4ddcb4097134ff3c332f xmlns="49e7477b-4c3b-4c0b-915b-ebd41035286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0635E84-CFB5-4BCA-BC88-993FAAA16B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e7477b-4c3b-4c0b-915b-ebd410352863"/>
    <ds:schemaRef ds:uri="2440cc8c-eca7-4139-8fa4-c175418165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7EBF5F7-626B-4856-A55D-CFCDDEA738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273B2A-687B-4AF6-8B68-1398BCBF9DE8}">
  <ds:schemaRefs>
    <ds:schemaRef ds:uri="http://schemas.microsoft.com/office/2006/metadata/properties"/>
    <ds:schemaRef ds:uri="http://purl.org/dc/terms/"/>
    <ds:schemaRef ds:uri="2440cc8c-eca7-4139-8fa4-c1754181659f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49e7477b-4c3b-4c0b-915b-ebd41035286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Drop In template</Template>
  <TotalTime>579</TotalTime>
  <Words>160</Words>
  <Application>Microsoft Office PowerPoint</Application>
  <PresentationFormat>A4 Paper (210x297 mm)</PresentationFormat>
  <Paragraphs>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Myra Jenkins</dc:creator>
  <cp:lastModifiedBy>Elisabeth Dale</cp:lastModifiedBy>
  <cp:revision>3</cp:revision>
  <cp:lastPrinted>2024-04-15T10:29:19Z</cp:lastPrinted>
  <dcterms:created xsi:type="dcterms:W3CDTF">2025-05-29T08:37:20Z</dcterms:created>
  <dcterms:modified xsi:type="dcterms:W3CDTF">2025-07-17T13:45:12Z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0x0101003B61CE81DE146241927F97BE3EA3359C</vt:lpwstr>
  </property>
  <property fmtid="{D5CDD505-2E9C-101B-9397-08002B2CF9AE}" pid="3" name="MediaServiceImageTags">
    <vt:lpwstr/>
  </property>
</Properties>
</file>